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5" r:id="rId6"/>
    <p:sldId id="266" r:id="rId7"/>
    <p:sldId id="262" r:id="rId8"/>
    <p:sldId id="260" r:id="rId9"/>
    <p:sldId id="259" r:id="rId10"/>
    <p:sldId id="263" r:id="rId11"/>
    <p:sldId id="264" r:id="rId12"/>
    <p:sldId id="267" r:id="rId13"/>
    <p:sldId id="268" r:id="rId14"/>
    <p:sldId id="270" r:id="rId15"/>
    <p:sldId id="271" r:id="rId16"/>
    <p:sldId id="269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130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0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316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05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359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89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331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007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04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22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1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28434-ACB3-4EC4-9283-D119F7EBC0E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C06E3-82BF-4F33-985C-0CFEF472E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39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Geography Skills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For AP World History Students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86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Longitude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Run north to south but measure distance east or west of the Prime meridian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4" y="2423534"/>
            <a:ext cx="2943225" cy="427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55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79" y="231776"/>
            <a:ext cx="11359242" cy="662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6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457200"/>
            <a:ext cx="11420475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1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395" y="1658643"/>
            <a:ext cx="10247210" cy="519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64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643" y="772533"/>
            <a:ext cx="10182432" cy="1128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638" y="-6200433"/>
            <a:ext cx="11511470" cy="1275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1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101312"/>
            <a:ext cx="8743950" cy="675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39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6494" y="266722"/>
            <a:ext cx="8756529" cy="659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4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Mediterranean Sea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9946" y="1212476"/>
            <a:ext cx="8847438" cy="565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0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things to know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Geography impacts the culture &amp; lifestyle of people</a:t>
            </a:r>
          </a:p>
          <a:p>
            <a:r>
              <a:rPr lang="en-US" dirty="0" smtClean="0"/>
              <a:t>North America continent does not equal NA the region</a:t>
            </a:r>
          </a:p>
          <a:p>
            <a:r>
              <a:rPr lang="en-US" dirty="0" smtClean="0"/>
              <a:t>Middle East : Southwest Asia</a:t>
            </a:r>
          </a:p>
          <a:p>
            <a:r>
              <a:rPr lang="en-US" dirty="0" smtClean="0"/>
              <a:t>Southern Africa is not the same as South Africa</a:t>
            </a:r>
          </a:p>
          <a:p>
            <a:r>
              <a:rPr lang="en-US" dirty="0" smtClean="0"/>
              <a:t>Some regions differ based on geographer</a:t>
            </a:r>
          </a:p>
          <a:p>
            <a:r>
              <a:rPr lang="en-US" dirty="0" smtClean="0"/>
              <a:t>West Indies</a:t>
            </a:r>
          </a:p>
          <a:p>
            <a:r>
              <a:rPr lang="en-US" dirty="0" smtClean="0"/>
              <a:t>East Indies</a:t>
            </a:r>
          </a:p>
          <a:p>
            <a:r>
              <a:rPr lang="en-US" dirty="0" smtClean="0"/>
              <a:t>Some places have older names:</a:t>
            </a:r>
          </a:p>
          <a:p>
            <a:pPr lvl="1"/>
            <a:r>
              <a:rPr lang="en-US" dirty="0" smtClean="0"/>
              <a:t>Anatolia</a:t>
            </a:r>
          </a:p>
          <a:p>
            <a:pPr lvl="1"/>
            <a:r>
              <a:rPr lang="en-US" dirty="0" smtClean="0"/>
              <a:t>Bactria</a:t>
            </a:r>
          </a:p>
          <a:p>
            <a:pPr lvl="1"/>
            <a:r>
              <a:rPr lang="en-US" dirty="0" smtClean="0"/>
              <a:t>Ceylon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15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Cardinal and Intermediate Directions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0" y="1690688"/>
            <a:ext cx="4953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2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Studying Earth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Earth is round</a:t>
            </a:r>
            <a:endParaRPr lang="en-US" dirty="0"/>
          </a:p>
          <a:p>
            <a:r>
              <a:rPr lang="en-US" dirty="0" smtClean="0"/>
              <a:t>3D </a:t>
            </a:r>
            <a:r>
              <a:rPr lang="en-US" dirty="0" smtClean="0">
                <a:sym typeface="Wingdings" panose="05000000000000000000" pitchFamily="2" charset="2"/>
              </a:rPr>
              <a:t> 2D  Distortion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Maps have improved over time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Divide Earth into hemispheres 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Imaginary lines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Equator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Prime Meridian</a:t>
            </a:r>
          </a:p>
        </p:txBody>
      </p:sp>
    </p:spTree>
    <p:extLst>
      <p:ext uri="{BB962C8B-B14F-4D97-AF65-F5344CB8AC3E}">
        <p14:creationId xmlns:p14="http://schemas.microsoft.com/office/powerpoint/2010/main" val="228957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1" y="609600"/>
            <a:ext cx="10947007" cy="570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89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761" y="914400"/>
            <a:ext cx="10862863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1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4" y="-282460"/>
            <a:ext cx="9229725" cy="696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63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49" y="699294"/>
            <a:ext cx="11190937" cy="547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1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600" dirty="0" smtClean="0">
                <a:sym typeface="Wingdings" panose="05000000000000000000" pitchFamily="2" charset="2"/>
              </a:rPr>
              <a:t>Maps help you find location</a:t>
            </a:r>
          </a:p>
          <a:p>
            <a:pPr lvl="1"/>
            <a:r>
              <a:rPr lang="en-US" sz="3600" dirty="0" smtClean="0">
                <a:sym typeface="Wingdings" panose="05000000000000000000" pitchFamily="2" charset="2"/>
              </a:rPr>
              <a:t>Relative</a:t>
            </a:r>
          </a:p>
          <a:p>
            <a:pPr lvl="2"/>
            <a:r>
              <a:rPr lang="en-US" sz="3600" dirty="0" smtClean="0">
                <a:sym typeface="Wingdings" panose="05000000000000000000" pitchFamily="2" charset="2"/>
              </a:rPr>
              <a:t>The location of one thing relative to something else</a:t>
            </a:r>
          </a:p>
          <a:p>
            <a:pPr lvl="2"/>
            <a:r>
              <a:rPr lang="en-US" sz="3600" dirty="0" smtClean="0">
                <a:sym typeface="Wingdings" panose="05000000000000000000" pitchFamily="2" charset="2"/>
              </a:rPr>
              <a:t>US is North of (from) Mexico</a:t>
            </a:r>
          </a:p>
          <a:p>
            <a:pPr lvl="1"/>
            <a:r>
              <a:rPr lang="en-US" sz="3600" dirty="0" smtClean="0">
                <a:sym typeface="Wingdings" panose="05000000000000000000" pitchFamily="2" charset="2"/>
              </a:rPr>
              <a:t>Absolute</a:t>
            </a:r>
          </a:p>
          <a:p>
            <a:pPr lvl="2"/>
            <a:r>
              <a:rPr lang="en-US" sz="3600" dirty="0" smtClean="0">
                <a:sym typeface="Wingdings" panose="05000000000000000000" pitchFamily="2" charset="2"/>
              </a:rPr>
              <a:t>Mathematical Coordinates given like (X, Y)</a:t>
            </a:r>
          </a:p>
          <a:p>
            <a:pPr lvl="2"/>
            <a:r>
              <a:rPr lang="en-US" sz="3600" dirty="0" smtClean="0">
                <a:sym typeface="Wingdings" panose="05000000000000000000" pitchFamily="2" charset="2"/>
              </a:rPr>
              <a:t>Depend on imaginary lines of latitude and longitude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9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Latitude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Run west to east BUT measure distance north or south of the Equator</a:t>
            </a:r>
          </a:p>
          <a:p>
            <a:r>
              <a:rPr lang="en-US" sz="3600" dirty="0" smtClean="0"/>
              <a:t>Equator is 0 degrees latitude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3086100"/>
            <a:ext cx="4831534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3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170</Words>
  <Application>Microsoft Office PowerPoint</Application>
  <PresentationFormat>Widescreen</PresentationFormat>
  <Paragraphs>40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Office Theme</vt:lpstr>
      <vt:lpstr>Geography Skills</vt:lpstr>
      <vt:lpstr>Directions</vt:lpstr>
      <vt:lpstr>Studying Earth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Latitude</vt:lpstr>
      <vt:lpstr>Longitude</vt:lpstr>
      <vt:lpstr>PowerPoint Presentation</vt:lpstr>
      <vt:lpstr>PowerPoint Presentation</vt:lpstr>
      <vt:lpstr>Continents</vt:lpstr>
      <vt:lpstr>PowerPoint Presentation</vt:lpstr>
      <vt:lpstr>PowerPoint Presentation</vt:lpstr>
      <vt:lpstr>Regions</vt:lpstr>
      <vt:lpstr>Oceans</vt:lpstr>
      <vt:lpstr>Mediterranean Sea</vt:lpstr>
      <vt:lpstr>Important things to know</vt:lpstr>
    </vt:vector>
  </TitlesOfParts>
  <Company>Sweetwater Union High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 Skills</dc:title>
  <dc:creator>Ola Hadi</dc:creator>
  <cp:lastModifiedBy>Ola Hadi</cp:lastModifiedBy>
  <cp:revision>6</cp:revision>
  <dcterms:created xsi:type="dcterms:W3CDTF">2014-07-25T14:03:11Z</dcterms:created>
  <dcterms:modified xsi:type="dcterms:W3CDTF">2014-07-25T20:45:53Z</dcterms:modified>
</cp:coreProperties>
</file>